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Poppins" charset="1" panose="00000500000000000000"/>
      <p:regular r:id="rId7"/>
    </p:embeddedFont>
    <p:embeddedFont>
      <p:font typeface="Poppins Semi-Bold" charset="1" panose="000007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45" y="10561768"/>
            <a:ext cx="7557392" cy="130232"/>
            <a:chOff x="0" y="0"/>
            <a:chExt cx="10076523" cy="173643"/>
          </a:xfrm>
        </p:grpSpPr>
        <p:grpSp>
          <p:nvGrpSpPr>
            <p:cNvPr name="Group 3" id="3"/>
            <p:cNvGrpSpPr/>
            <p:nvPr/>
          </p:nvGrpSpPr>
          <p:grpSpPr>
            <a:xfrm rot="-5400000">
              <a:off x="2364866" y="-2345534"/>
              <a:ext cx="154311" cy="4884043"/>
              <a:chOff x="0" y="0"/>
              <a:chExt cx="9640" cy="30512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9640" cy="305125"/>
              </a:xfrm>
              <a:custGeom>
                <a:avLst/>
                <a:gdLst/>
                <a:ahLst/>
                <a:cxnLst/>
                <a:rect r="r" b="b" t="t" l="l"/>
                <a:pathLst>
                  <a:path h="305125" w="9640">
                    <a:moveTo>
                      <a:pt x="0" y="0"/>
                    </a:moveTo>
                    <a:lnTo>
                      <a:pt x="9640" y="0"/>
                    </a:lnTo>
                    <a:lnTo>
                      <a:pt x="9640" y="305125"/>
                    </a:lnTo>
                    <a:lnTo>
                      <a:pt x="0" y="305125"/>
                    </a:lnTo>
                    <a:close/>
                  </a:path>
                </a:pathLst>
              </a:custGeom>
              <a:solidFill>
                <a:srgbClr val="FFB61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9640" cy="305125"/>
              </a:xfrm>
              <a:prstGeom prst="rect">
                <a:avLst/>
              </a:prstGeom>
            </p:spPr>
            <p:txBody>
              <a:bodyPr anchor="ctr" rtlCol="false" tIns="262885" lIns="262885" bIns="262885" rIns="262885"/>
              <a:lstStyle/>
              <a:p>
                <a:pPr algn="ctr">
                  <a:lnSpc>
                    <a:spcPts val="668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00000">
              <a:off x="8524354" y="-1378526"/>
              <a:ext cx="173643" cy="2930694"/>
              <a:chOff x="0" y="0"/>
              <a:chExt cx="10848" cy="18309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0848" cy="183092"/>
              </a:xfrm>
              <a:custGeom>
                <a:avLst/>
                <a:gdLst/>
                <a:ahLst/>
                <a:cxnLst/>
                <a:rect r="r" b="b" t="t" l="l"/>
                <a:pathLst>
                  <a:path h="183092" w="10848">
                    <a:moveTo>
                      <a:pt x="0" y="0"/>
                    </a:moveTo>
                    <a:lnTo>
                      <a:pt x="10848" y="0"/>
                    </a:lnTo>
                    <a:lnTo>
                      <a:pt x="10848" y="183092"/>
                    </a:lnTo>
                    <a:lnTo>
                      <a:pt x="0" y="183092"/>
                    </a:lnTo>
                    <a:close/>
                  </a:path>
                </a:pathLst>
              </a:custGeom>
              <a:solidFill>
                <a:srgbClr val="E2211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0"/>
                <a:ext cx="10848" cy="183092"/>
              </a:xfrm>
              <a:prstGeom prst="rect">
                <a:avLst/>
              </a:prstGeom>
            </p:spPr>
            <p:txBody>
              <a:bodyPr anchor="ctr" rtlCol="false" tIns="262885" lIns="262885" bIns="262885" rIns="262885"/>
              <a:lstStyle/>
              <a:p>
                <a:pPr algn="ctr">
                  <a:lnSpc>
                    <a:spcPts val="668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5400000">
              <a:off x="6119321" y="-1457297"/>
              <a:ext cx="173643" cy="3088237"/>
              <a:chOff x="0" y="0"/>
              <a:chExt cx="10848" cy="19293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0848" cy="192934"/>
              </a:xfrm>
              <a:custGeom>
                <a:avLst/>
                <a:gdLst/>
                <a:ahLst/>
                <a:cxnLst/>
                <a:rect r="r" b="b" t="t" l="l"/>
                <a:pathLst>
                  <a:path h="192934" w="10848">
                    <a:moveTo>
                      <a:pt x="0" y="0"/>
                    </a:moveTo>
                    <a:lnTo>
                      <a:pt x="10848" y="0"/>
                    </a:lnTo>
                    <a:lnTo>
                      <a:pt x="10848" y="192934"/>
                    </a:lnTo>
                    <a:lnTo>
                      <a:pt x="0" y="192934"/>
                    </a:lnTo>
                    <a:close/>
                  </a:path>
                </a:pathLst>
              </a:custGeom>
              <a:solidFill>
                <a:srgbClr val="1946BA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0"/>
                <a:ext cx="10848" cy="192934"/>
              </a:xfrm>
              <a:prstGeom prst="rect">
                <a:avLst/>
              </a:prstGeom>
            </p:spPr>
            <p:txBody>
              <a:bodyPr anchor="ctr" rtlCol="false" tIns="262885" lIns="262885" bIns="262885" rIns="262885"/>
              <a:lstStyle/>
              <a:p>
                <a:pPr algn="ctr">
                  <a:lnSpc>
                    <a:spcPts val="668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0">
            <a:off x="935765" y="4891407"/>
            <a:ext cx="150441" cy="816964"/>
            <a:chOff x="0" y="0"/>
            <a:chExt cx="200588" cy="108928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0461" cy="200461"/>
            </a:xfrm>
            <a:custGeom>
              <a:avLst/>
              <a:gdLst/>
              <a:ahLst/>
              <a:cxnLst/>
              <a:rect r="r" b="b" t="t" l="l"/>
              <a:pathLst>
                <a:path h="200461" w="200461">
                  <a:moveTo>
                    <a:pt x="0" y="0"/>
                  </a:moveTo>
                  <a:lnTo>
                    <a:pt x="200461" y="0"/>
                  </a:lnTo>
                  <a:lnTo>
                    <a:pt x="200461" y="200461"/>
                  </a:lnTo>
                  <a:lnTo>
                    <a:pt x="0" y="200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295952"/>
              <a:ext cx="200461" cy="200461"/>
            </a:xfrm>
            <a:custGeom>
              <a:avLst/>
              <a:gdLst/>
              <a:ahLst/>
              <a:cxnLst/>
              <a:rect r="r" b="b" t="t" l="l"/>
              <a:pathLst>
                <a:path h="200461" w="200461">
                  <a:moveTo>
                    <a:pt x="0" y="0"/>
                  </a:moveTo>
                  <a:lnTo>
                    <a:pt x="200461" y="0"/>
                  </a:lnTo>
                  <a:lnTo>
                    <a:pt x="200461" y="200461"/>
                  </a:lnTo>
                  <a:lnTo>
                    <a:pt x="0" y="200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592388"/>
              <a:ext cx="200461" cy="200461"/>
            </a:xfrm>
            <a:custGeom>
              <a:avLst/>
              <a:gdLst/>
              <a:ahLst/>
              <a:cxnLst/>
              <a:rect r="r" b="b" t="t" l="l"/>
              <a:pathLst>
                <a:path h="200461" w="200461">
                  <a:moveTo>
                    <a:pt x="0" y="0"/>
                  </a:moveTo>
                  <a:lnTo>
                    <a:pt x="200461" y="0"/>
                  </a:lnTo>
                  <a:lnTo>
                    <a:pt x="200461" y="200461"/>
                  </a:lnTo>
                  <a:lnTo>
                    <a:pt x="0" y="200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27" y="888824"/>
              <a:ext cx="200461" cy="200461"/>
            </a:xfrm>
            <a:custGeom>
              <a:avLst/>
              <a:gdLst/>
              <a:ahLst/>
              <a:cxnLst/>
              <a:rect r="r" b="b" t="t" l="l"/>
              <a:pathLst>
                <a:path h="200461" w="200461">
                  <a:moveTo>
                    <a:pt x="0" y="0"/>
                  </a:moveTo>
                  <a:lnTo>
                    <a:pt x="200461" y="0"/>
                  </a:lnTo>
                  <a:lnTo>
                    <a:pt x="200461" y="200461"/>
                  </a:lnTo>
                  <a:lnTo>
                    <a:pt x="0" y="200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314744" y="418623"/>
            <a:ext cx="1590258" cy="940058"/>
          </a:xfrm>
          <a:custGeom>
            <a:avLst/>
            <a:gdLst/>
            <a:ahLst/>
            <a:cxnLst/>
            <a:rect r="r" b="b" t="t" l="l"/>
            <a:pathLst>
              <a:path h="940058" w="1590258">
                <a:moveTo>
                  <a:pt x="0" y="0"/>
                </a:moveTo>
                <a:lnTo>
                  <a:pt x="1590258" y="0"/>
                </a:lnTo>
                <a:lnTo>
                  <a:pt x="1590258" y="940059"/>
                </a:lnTo>
                <a:lnTo>
                  <a:pt x="0" y="9400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788" t="-20862" r="-5841" b="-15372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357463" y="3372047"/>
            <a:ext cx="804173" cy="78902"/>
            <a:chOff x="0" y="0"/>
            <a:chExt cx="288197" cy="2827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8197" cy="28277"/>
            </a:xfrm>
            <a:custGeom>
              <a:avLst/>
              <a:gdLst/>
              <a:ahLst/>
              <a:cxnLst/>
              <a:rect r="r" b="b" t="t" l="l"/>
              <a:pathLst>
                <a:path h="28277" w="288197">
                  <a:moveTo>
                    <a:pt x="0" y="0"/>
                  </a:moveTo>
                  <a:lnTo>
                    <a:pt x="288197" y="0"/>
                  </a:lnTo>
                  <a:lnTo>
                    <a:pt x="288197" y="28277"/>
                  </a:lnTo>
                  <a:lnTo>
                    <a:pt x="0" y="28277"/>
                  </a:lnTo>
                  <a:close/>
                </a:path>
              </a:pathLst>
            </a:custGeom>
            <a:solidFill>
              <a:srgbClr val="DA291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88197" cy="663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48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35956" y="4668977"/>
            <a:ext cx="348024" cy="47625"/>
            <a:chOff x="0" y="0"/>
            <a:chExt cx="124724" cy="1706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24724" cy="17068"/>
            </a:xfrm>
            <a:custGeom>
              <a:avLst/>
              <a:gdLst/>
              <a:ahLst/>
              <a:cxnLst/>
              <a:rect r="r" b="b" t="t" l="l"/>
              <a:pathLst>
                <a:path h="17068" w="124724">
                  <a:moveTo>
                    <a:pt x="0" y="0"/>
                  </a:moveTo>
                  <a:lnTo>
                    <a:pt x="124724" y="0"/>
                  </a:lnTo>
                  <a:lnTo>
                    <a:pt x="124724" y="17068"/>
                  </a:lnTo>
                  <a:lnTo>
                    <a:pt x="0" y="17068"/>
                  </a:lnTo>
                  <a:close/>
                </a:path>
              </a:pathLst>
            </a:custGeom>
            <a:solidFill>
              <a:srgbClr val="FFB81C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24724" cy="551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48"/>
                </a:lnSpc>
              </a:pPr>
            </a:p>
          </p:txBody>
        </p:sp>
      </p:grpSp>
      <p:sp>
        <p:nvSpPr>
          <p:cNvPr name="AutoShape 24" id="24"/>
          <p:cNvSpPr/>
          <p:nvPr/>
        </p:nvSpPr>
        <p:spPr>
          <a:xfrm>
            <a:off x="314744" y="6191566"/>
            <a:ext cx="4438780" cy="0"/>
          </a:xfrm>
          <a:prstGeom prst="line">
            <a:avLst/>
          </a:prstGeom>
          <a:ln cap="flat" w="9525">
            <a:solidFill>
              <a:srgbClr val="76787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5" id="25"/>
          <p:cNvSpPr/>
          <p:nvPr/>
        </p:nvSpPr>
        <p:spPr>
          <a:xfrm flipH="false" flipV="false" rot="0">
            <a:off x="935860" y="7148829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35860" y="7370793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35860" y="7593120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5956" y="7815447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5" y="0"/>
                </a:lnTo>
                <a:lnTo>
                  <a:pt x="150345" y="150345"/>
                </a:lnTo>
                <a:lnTo>
                  <a:pt x="0" y="150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35860" y="9209671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35860" y="9431635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5860" y="9653962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6" y="0"/>
                </a:lnTo>
                <a:lnTo>
                  <a:pt x="150346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5956" y="9876289"/>
            <a:ext cx="150346" cy="150346"/>
          </a:xfrm>
          <a:custGeom>
            <a:avLst/>
            <a:gdLst/>
            <a:ahLst/>
            <a:cxnLst/>
            <a:rect r="r" b="b" t="t" l="l"/>
            <a:pathLst>
              <a:path h="150346" w="150346">
                <a:moveTo>
                  <a:pt x="0" y="0"/>
                </a:moveTo>
                <a:lnTo>
                  <a:pt x="150345" y="0"/>
                </a:lnTo>
                <a:lnTo>
                  <a:pt x="150345" y="150346"/>
                </a:lnTo>
                <a:lnTo>
                  <a:pt x="0" y="15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3" id="33"/>
          <p:cNvSpPr/>
          <p:nvPr/>
        </p:nvSpPr>
        <p:spPr>
          <a:xfrm>
            <a:off x="357463" y="8437280"/>
            <a:ext cx="4429318" cy="0"/>
          </a:xfrm>
          <a:prstGeom prst="line">
            <a:avLst/>
          </a:prstGeom>
          <a:ln cap="flat" w="9525">
            <a:solidFill>
              <a:srgbClr val="76787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4" id="34"/>
          <p:cNvSpPr/>
          <p:nvPr/>
        </p:nvSpPr>
        <p:spPr>
          <a:xfrm flipH="false" flipV="false" rot="0">
            <a:off x="448234" y="8776565"/>
            <a:ext cx="289446" cy="274185"/>
          </a:xfrm>
          <a:custGeom>
            <a:avLst/>
            <a:gdLst/>
            <a:ahLst/>
            <a:cxnLst/>
            <a:rect r="r" b="b" t="t" l="l"/>
            <a:pathLst>
              <a:path h="274185" w="289446">
                <a:moveTo>
                  <a:pt x="0" y="0"/>
                </a:moveTo>
                <a:lnTo>
                  <a:pt x="289447" y="0"/>
                </a:lnTo>
                <a:lnTo>
                  <a:pt x="289447" y="274185"/>
                </a:lnTo>
                <a:lnTo>
                  <a:pt x="0" y="2741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396420" y="1655489"/>
            <a:ext cx="2633893" cy="38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09"/>
              </a:lnSpc>
              <a:spcBef>
                <a:spcPct val="0"/>
              </a:spcBef>
            </a:pPr>
            <a:r>
              <a:rPr lang="en-US" sz="2149">
                <a:solidFill>
                  <a:srgbClr val="2C3C58"/>
                </a:solidFill>
                <a:latin typeface="Poppins"/>
                <a:ea typeface="Poppins"/>
                <a:cs typeface="Poppins"/>
                <a:sym typeface="Poppins"/>
              </a:rPr>
              <a:t>Estamos buscando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370546" y="4224153"/>
            <a:ext cx="444824" cy="444824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7878">
                <a:alpha val="17647"/>
              </a:srgbClr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1821" lIns="31821" bIns="31821" rIns="31821"/>
            <a:lstStyle/>
            <a:p>
              <a:pPr algn="ctr">
                <a:lnSpc>
                  <a:spcPts val="1848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474915" y="4307586"/>
            <a:ext cx="236084" cy="255918"/>
          </a:xfrm>
          <a:custGeom>
            <a:avLst/>
            <a:gdLst/>
            <a:ahLst/>
            <a:cxnLst/>
            <a:rect r="r" b="b" t="t" l="l"/>
            <a:pathLst>
              <a:path h="255918" w="236084">
                <a:moveTo>
                  <a:pt x="0" y="0"/>
                </a:moveTo>
                <a:lnTo>
                  <a:pt x="236085" y="0"/>
                </a:lnTo>
                <a:lnTo>
                  <a:pt x="236085" y="255917"/>
                </a:lnTo>
                <a:lnTo>
                  <a:pt x="0" y="2559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948943" y="4302951"/>
            <a:ext cx="1071830" cy="24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18"/>
              </a:lnSpc>
              <a:spcBef>
                <a:spcPct val="0"/>
              </a:spcBef>
            </a:pPr>
            <a:r>
              <a:rPr lang="en-US" b="true" sz="1441">
                <a:solidFill>
                  <a:srgbClr val="0047BB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Requisitos: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396420" y="6405879"/>
            <a:ext cx="470988" cy="470988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7878">
                <a:alpha val="17647"/>
              </a:srgbClr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3693" lIns="33693" bIns="33693" rIns="33693"/>
            <a:lstStyle/>
            <a:p>
              <a:pPr algn="ctr">
                <a:lnSpc>
                  <a:spcPts val="1848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516145" y="6470103"/>
            <a:ext cx="231537" cy="310268"/>
          </a:xfrm>
          <a:custGeom>
            <a:avLst/>
            <a:gdLst/>
            <a:ahLst/>
            <a:cxnLst/>
            <a:rect r="r" b="b" t="t" l="l"/>
            <a:pathLst>
              <a:path h="310268" w="231537">
                <a:moveTo>
                  <a:pt x="0" y="0"/>
                </a:moveTo>
                <a:lnTo>
                  <a:pt x="231538" y="0"/>
                </a:lnTo>
                <a:lnTo>
                  <a:pt x="231538" y="310268"/>
                </a:lnTo>
                <a:lnTo>
                  <a:pt x="0" y="310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987899" y="6510834"/>
            <a:ext cx="1071830" cy="24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18"/>
              </a:lnSpc>
              <a:spcBef>
                <a:spcPct val="0"/>
              </a:spcBef>
            </a:pPr>
            <a:r>
              <a:rPr lang="en-US" b="true" sz="1441">
                <a:solidFill>
                  <a:srgbClr val="0047BB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Funciones: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935860" y="8770044"/>
            <a:ext cx="1486572" cy="24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18"/>
              </a:lnSpc>
              <a:spcBef>
                <a:spcPct val="0"/>
              </a:spcBef>
            </a:pPr>
            <a:r>
              <a:rPr lang="en-US" b="true" sz="1441">
                <a:solidFill>
                  <a:srgbClr val="0047BB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Competencias: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44381" y="2282810"/>
            <a:ext cx="4262194" cy="927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499" b="true">
                <a:solidFill>
                  <a:srgbClr val="1946BA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JEFE DE SEGURIDAD  Y MEDIO AMBIENTE</a:t>
            </a:r>
          </a:p>
        </p:txBody>
      </p:sp>
      <p:grpSp>
        <p:nvGrpSpPr>
          <p:cNvPr name="Group 48" id="48"/>
          <p:cNvGrpSpPr/>
          <p:nvPr/>
        </p:nvGrpSpPr>
        <p:grpSpPr>
          <a:xfrm rot="0">
            <a:off x="370546" y="8691246"/>
            <a:ext cx="444824" cy="444824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7878">
                <a:alpha val="17647"/>
              </a:srgbClr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1821" lIns="31821" bIns="31821" rIns="31821"/>
            <a:lstStyle/>
            <a:p>
              <a:pPr algn="ctr">
                <a:lnSpc>
                  <a:spcPts val="1848"/>
                </a:lnSpc>
              </a:pPr>
            </a:p>
          </p:txBody>
        </p:sp>
      </p:grpSp>
      <p:sp>
        <p:nvSpPr>
          <p:cNvPr name="Freeform 51" id="51"/>
          <p:cNvSpPr/>
          <p:nvPr/>
        </p:nvSpPr>
        <p:spPr>
          <a:xfrm flipH="false" flipV="false" rot="0">
            <a:off x="5884868" y="418623"/>
            <a:ext cx="937498" cy="937498"/>
          </a:xfrm>
          <a:custGeom>
            <a:avLst/>
            <a:gdLst/>
            <a:ahLst/>
            <a:cxnLst/>
            <a:rect r="r" b="b" t="t" l="l"/>
            <a:pathLst>
              <a:path h="937498" w="937498">
                <a:moveTo>
                  <a:pt x="0" y="0"/>
                </a:moveTo>
                <a:lnTo>
                  <a:pt x="937498" y="0"/>
                </a:lnTo>
                <a:lnTo>
                  <a:pt x="937498" y="937499"/>
                </a:lnTo>
                <a:lnTo>
                  <a:pt x="0" y="9374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2" id="52"/>
          <p:cNvSpPr txBox="true"/>
          <p:nvPr/>
        </p:nvSpPr>
        <p:spPr>
          <a:xfrm rot="0">
            <a:off x="5822668" y="1444350"/>
            <a:ext cx="1061899" cy="517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1"/>
              </a:lnSpc>
              <a:spcBef>
                <a:spcPct val="0"/>
              </a:spcBef>
            </a:pPr>
            <a:r>
              <a:rPr lang="en-US" sz="1493">
                <a:solidFill>
                  <a:srgbClr val="2C3C58"/>
                </a:solidFill>
                <a:latin typeface="Poppins"/>
                <a:ea typeface="Poppins"/>
                <a:cs typeface="Poppins"/>
                <a:sym typeface="Poppins"/>
              </a:rPr>
              <a:t>Logo de la empresa</a:t>
            </a:r>
          </a:p>
        </p:txBody>
      </p:sp>
      <p:sp>
        <p:nvSpPr>
          <p:cNvPr name="Freeform 53" id="53"/>
          <p:cNvSpPr/>
          <p:nvPr/>
        </p:nvSpPr>
        <p:spPr>
          <a:xfrm flipH="false" flipV="false" rot="0">
            <a:off x="396420" y="3812899"/>
            <a:ext cx="205069" cy="205069"/>
          </a:xfrm>
          <a:custGeom>
            <a:avLst/>
            <a:gdLst/>
            <a:ahLst/>
            <a:cxnLst/>
            <a:rect r="r" b="b" t="t" l="l"/>
            <a:pathLst>
              <a:path h="205069" w="205069">
                <a:moveTo>
                  <a:pt x="0" y="0"/>
                </a:moveTo>
                <a:lnTo>
                  <a:pt x="205069" y="0"/>
                </a:lnTo>
                <a:lnTo>
                  <a:pt x="205069" y="205069"/>
                </a:lnTo>
                <a:lnTo>
                  <a:pt x="0" y="205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4" id="54"/>
          <p:cNvSpPr txBox="true"/>
          <p:nvPr/>
        </p:nvSpPr>
        <p:spPr>
          <a:xfrm rot="0">
            <a:off x="720886" y="3774799"/>
            <a:ext cx="1500690" cy="235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848"/>
              </a:lnSpc>
              <a:spcBef>
                <a:spcPct val="0"/>
              </a:spcBef>
            </a:pPr>
            <a:r>
              <a:rPr lang="en-US" sz="1320">
                <a:solidFill>
                  <a:srgbClr val="2C3C58"/>
                </a:solidFill>
                <a:latin typeface="Poppins"/>
                <a:ea typeface="Poppins"/>
                <a:cs typeface="Poppins"/>
                <a:sym typeface="Poppins"/>
              </a:rPr>
              <a:t>+51 999 999 999</a:t>
            </a:r>
          </a:p>
        </p:txBody>
      </p:sp>
      <p:sp>
        <p:nvSpPr>
          <p:cNvPr name="Freeform 55" id="55"/>
          <p:cNvSpPr/>
          <p:nvPr/>
        </p:nvSpPr>
        <p:spPr>
          <a:xfrm flipH="false" flipV="false" rot="0">
            <a:off x="2461389" y="3778213"/>
            <a:ext cx="219969" cy="219969"/>
          </a:xfrm>
          <a:custGeom>
            <a:avLst/>
            <a:gdLst/>
            <a:ahLst/>
            <a:cxnLst/>
            <a:rect r="r" b="b" t="t" l="l"/>
            <a:pathLst>
              <a:path h="219969" w="219969">
                <a:moveTo>
                  <a:pt x="0" y="0"/>
                </a:moveTo>
                <a:lnTo>
                  <a:pt x="219969" y="0"/>
                </a:lnTo>
                <a:lnTo>
                  <a:pt x="219969" y="219970"/>
                </a:lnTo>
                <a:lnTo>
                  <a:pt x="0" y="21997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6" id="56"/>
          <p:cNvSpPr txBox="true"/>
          <p:nvPr/>
        </p:nvSpPr>
        <p:spPr>
          <a:xfrm rot="0">
            <a:off x="2785856" y="3763077"/>
            <a:ext cx="1712814" cy="235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848"/>
              </a:lnSpc>
              <a:spcBef>
                <a:spcPct val="0"/>
              </a:spcBef>
            </a:pPr>
            <a:r>
              <a:rPr lang="en-US" sz="1320">
                <a:solidFill>
                  <a:srgbClr val="2C3C58"/>
                </a:solidFill>
                <a:latin typeface="Poppins"/>
                <a:ea typeface="Poppins"/>
                <a:cs typeface="Poppins"/>
                <a:sym typeface="Poppins"/>
              </a:rPr>
              <a:t>hola@cec.com.pe</a:t>
            </a:r>
          </a:p>
        </p:txBody>
      </p:sp>
      <p:sp>
        <p:nvSpPr>
          <p:cNvPr name="Freeform 57" id="57"/>
          <p:cNvSpPr/>
          <p:nvPr/>
        </p:nvSpPr>
        <p:spPr>
          <a:xfrm flipH="false" flipV="false" rot="0">
            <a:off x="4727270" y="3778213"/>
            <a:ext cx="149248" cy="239755"/>
          </a:xfrm>
          <a:custGeom>
            <a:avLst/>
            <a:gdLst/>
            <a:ahLst/>
            <a:cxnLst/>
            <a:rect r="r" b="b" t="t" l="l"/>
            <a:pathLst>
              <a:path h="239755" w="149248">
                <a:moveTo>
                  <a:pt x="0" y="0"/>
                </a:moveTo>
                <a:lnTo>
                  <a:pt x="149248" y="0"/>
                </a:lnTo>
                <a:lnTo>
                  <a:pt x="149248" y="239755"/>
                </a:lnTo>
                <a:lnTo>
                  <a:pt x="0" y="23975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8" id="58"/>
          <p:cNvSpPr txBox="true"/>
          <p:nvPr/>
        </p:nvSpPr>
        <p:spPr>
          <a:xfrm rot="0">
            <a:off x="5021697" y="3761488"/>
            <a:ext cx="1086329" cy="235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848"/>
              </a:lnSpc>
              <a:spcBef>
                <a:spcPct val="0"/>
              </a:spcBef>
            </a:pPr>
            <a:r>
              <a:rPr lang="en-US" sz="1320">
                <a:solidFill>
                  <a:srgbClr val="2C3C58"/>
                </a:solidFill>
                <a:latin typeface="Poppins"/>
                <a:ea typeface="Poppins"/>
                <a:cs typeface="Poppins"/>
                <a:sym typeface="Poppins"/>
              </a:rPr>
              <a:t>Modalidad: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DAHM74-pyto</dc:identifier>
  <dcterms:modified xsi:type="dcterms:W3CDTF">2011-08-01T06:04:30Z</dcterms:modified>
  <cp:revision>1</cp:revision>
  <dc:title>Plantilla - Ofertas laborales</dc:title>
</cp:coreProperties>
</file>